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9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F7000-B436-4655-B824-C5761E50ED04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30633-ED98-438C-AEE6-0CE9AADC34A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86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350" y="-11290"/>
            <a:ext cx="6877353" cy="9166580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947" y="3206046"/>
            <a:ext cx="4370039" cy="2195069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7947" y="5401113"/>
            <a:ext cx="4370039" cy="146253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2488A-0AF2-413D-ACD1-20999FC8AC63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44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4538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67-1670-4C12-B5CE-F8243A4CBE14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58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5806" y="4842933"/>
            <a:ext cx="4064853" cy="508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2094C-70BC-461C-A74D-E76CD942103C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011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75984"/>
            <a:ext cx="4760786" cy="3460613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7022-CC91-4817-A7E4-24EFA995253E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793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32F0-E132-4B17-84EE-5C793E2BF6F3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0964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86" y="812800"/>
            <a:ext cx="4756099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E2C6-0C61-48C6-874C-70A2C2162B1D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76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94C8-C304-42B9-8BA8-BAFF38372DF7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377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82984" y="812801"/>
            <a:ext cx="734109" cy="7001935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812801"/>
            <a:ext cx="3896270" cy="700193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73E8-BAE8-49D6-AAD9-C5F1EA663F98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17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7282-D348-4FFD-A438-116AB049C727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153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601158"/>
            <a:ext cx="4760786" cy="243544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11472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EA43-ED0F-4C0F-B722-06F44AD25FF1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24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17610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80785"/>
            <a:ext cx="2316082" cy="51743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903" y="2880787"/>
            <a:ext cx="2316083" cy="517436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58EF-67A4-4962-8298-AC94506C968E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009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9980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9980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DA985-1860-490D-99FC-7E31497BE49F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139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12800"/>
            <a:ext cx="4760786" cy="17610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863D4-FBE8-4667-83EC-21349BF3F9BD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77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200E-4E2D-4592-B41A-531449343221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553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998139"/>
            <a:ext cx="2092637" cy="1704621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8456" y="686567"/>
            <a:ext cx="2539528" cy="736858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3702759"/>
            <a:ext cx="2092637" cy="3445932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532B-EE15-4141-80F9-DD7B17C0AF95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10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400800"/>
            <a:ext cx="4760786" cy="755651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199" y="812800"/>
            <a:ext cx="4760786" cy="5127624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7156451"/>
            <a:ext cx="4760786" cy="898699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D228D-D502-492B-838B-550F35DE0A8D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75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6350" y="-11290"/>
            <a:ext cx="6877354" cy="9166580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0787"/>
            <a:ext cx="4760786" cy="5174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53944" y="8055152"/>
            <a:ext cx="51309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07157-E1AA-48E8-BAA3-727D8900F415}" type="datetime1">
              <a:rPr lang="en-US" smtClean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8055152"/>
            <a:ext cx="346723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3507" y="8055152"/>
            <a:ext cx="38447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8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6C3BA2-AB50-4DD1-9E4B-62F9BE12F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3292" y="5297905"/>
            <a:ext cx="4663440" cy="1076240"/>
          </a:xfrm>
        </p:spPr>
        <p:txBody>
          <a:bodyPr/>
          <a:lstStyle/>
          <a:p>
            <a:pPr algn="ctr"/>
            <a:r>
              <a:rPr lang="en-US" sz="41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de ética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9DB7627-0CB6-4849-AEF2-300D6F638A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293" y="6545466"/>
            <a:ext cx="4663440" cy="422912"/>
          </a:xfrm>
        </p:spPr>
        <p:txBody>
          <a:bodyPr>
            <a:norm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DEDICATED SOLUTIONS LLC.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3116418-ADD2-4D32-B856-DAB27223B50F}"/>
              </a:ext>
            </a:extLst>
          </p:cNvPr>
          <p:cNvSpPr txBox="1"/>
          <p:nvPr/>
        </p:nvSpPr>
        <p:spPr>
          <a:xfrm>
            <a:off x="3472542" y="8848663"/>
            <a:ext cx="16074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0F483A0-3DB1-42DD-9D35-905E4F937320}"/>
              </a:ext>
            </a:extLst>
          </p:cNvPr>
          <p:cNvCxnSpPr/>
          <p:nvPr/>
        </p:nvCxnSpPr>
        <p:spPr>
          <a:xfrm>
            <a:off x="843292" y="6481821"/>
            <a:ext cx="4663440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9EC844C-38B1-463C-AE09-1294761E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54603" y="8815689"/>
            <a:ext cx="384479" cy="251795"/>
          </a:xfrm>
        </p:spPr>
        <p:txBody>
          <a:bodyPr/>
          <a:lstStyle/>
          <a:p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3FCCD30-17BE-4732-A8ED-DF7AD9292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72" y="2380738"/>
            <a:ext cx="4749080" cy="207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0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E812A65-7970-4771-AD97-F595508AAC9C}"/>
              </a:ext>
            </a:extLst>
          </p:cNvPr>
          <p:cNvSpPr txBox="1"/>
          <p:nvPr/>
        </p:nvSpPr>
        <p:spPr>
          <a:xfrm>
            <a:off x="280173" y="224944"/>
            <a:ext cx="5085171" cy="8694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1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Dedicated Solutions LLC., </a:t>
            </a: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es una empresa que opera de conformidad bajo el presente Código de ética que prescribe principios y valores que tienen un papel fundamental para la empresa: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Trabajo y derechos humanos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Conducta antisoborno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Compromiso de no lavado de dinero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Protección del medio ambiente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Ambiente laboral sano</a:t>
            </a:r>
          </a:p>
          <a:p>
            <a:pPr algn="just">
              <a:lnSpc>
                <a:spcPct val="150000"/>
              </a:lnSpc>
            </a:pPr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La empresa tiene como objetivo proporcionar soluciones logísticas de transporte con profesionalismo y calidad; dentro del profesionalismo busca compartir y difundir comportamientos en apoyo del desarrollo sostenible, fomentar la comprensión y el respeto por la diversidad y construir una verdadera cultura de integridad.   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Por lo tanto la empresa invita a sus empleados y socios comerciales, que son esenciales para el desarrollo de su servicio, que adopten los mismos comportamientos en temas como los derechos humanos, la salud y la seguridad en el trabajo, la protección del medio ambiente y la lucha contra la corrupción y que transfieran estos comportamientos a su cadena de suministro. </a:t>
            </a:r>
          </a:p>
          <a:p>
            <a:pPr algn="just">
              <a:lnSpc>
                <a:spcPct val="150000"/>
              </a:lnSpc>
            </a:pPr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La selección de proveedores de la empresa se basa no sólo en la calidad y competitividad de los productos y servicios, sino también en el rendimiento medioambiental y la adhesión a los valores éticos. Estos factores son un requisito previo para convertirse en proveedores desarrollar una colaboración duradera. </a:t>
            </a: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El código de ética se inspira en los valores contenidos en los de la Declaración Universal de Derechos Humanos de las Naciones, la Declaración Tripartita de Principios de la OIT y de la OCDE*.</a:t>
            </a:r>
          </a:p>
          <a:p>
            <a:pPr algn="just">
              <a:lnSpc>
                <a:spcPct val="150000"/>
              </a:lnSpc>
            </a:pPr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OIT: Organización mundial del trabajo</a:t>
            </a:r>
          </a:p>
          <a:p>
            <a:pPr algn="just">
              <a:lnSpc>
                <a:spcPct val="150000"/>
              </a:lnSpc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OCDE: Organización para la cooperación y el desarrollo económicos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559AC2-AB7F-4287-BFE7-4A06A750D7F6}"/>
              </a:ext>
            </a:extLst>
          </p:cNvPr>
          <p:cNvSpPr txBox="1"/>
          <p:nvPr/>
        </p:nvSpPr>
        <p:spPr>
          <a:xfrm>
            <a:off x="3530597" y="8810170"/>
            <a:ext cx="15784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3306CB9C-6372-4420-AAC1-14A6B396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30688" y="8810170"/>
            <a:ext cx="384479" cy="291647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70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DDEC99-1F39-44AB-A4B0-3141F9CB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647" y="1249769"/>
            <a:ext cx="5116288" cy="88812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 y derechos humanos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8A5AA847-8E25-4B9D-9335-E9E3B5221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425" y="2446998"/>
            <a:ext cx="5116288" cy="6088908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infantil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empleará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una persona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15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años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sea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un programa de capacitación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aprendizaje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ninguna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trabajo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forzado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tolerará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prácticas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disciplinarias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físicamente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abusivas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opone a la trata de personas.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tolera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acoso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discriminación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por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sexo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raza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religion,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edad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étnico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civil,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discapacidad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sexual,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nacionalidad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embarazo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cualquier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personal.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saludable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cumpla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exeda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regulaciones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aplicables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jornada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establecida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la ley.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proporcionará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compensación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cumplan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la ley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aplicable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bienestar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respetar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garantizar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derecho 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asociarse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libremente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instalaciones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constructiva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escuchar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FE0DD19-D2C6-4596-AEDE-D200F9A4E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62" y="214830"/>
            <a:ext cx="1420836" cy="142083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E72323E-8126-422A-A782-CEA53696CFBC}"/>
              </a:ext>
            </a:extLst>
          </p:cNvPr>
          <p:cNvSpPr txBox="1"/>
          <p:nvPr/>
        </p:nvSpPr>
        <p:spPr>
          <a:xfrm>
            <a:off x="2626082" y="8845007"/>
            <a:ext cx="24539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E75FDA80-25B7-4B8E-87AD-F8FEA291C02A}"/>
              </a:ext>
            </a:extLst>
          </p:cNvPr>
          <p:cNvCxnSpPr>
            <a:cxnSpLocks/>
          </p:cNvCxnSpPr>
          <p:nvPr/>
        </p:nvCxnSpPr>
        <p:spPr>
          <a:xfrm>
            <a:off x="493301" y="2236547"/>
            <a:ext cx="4938537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6460043-BBA5-41EA-88B3-6955293A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12661" y="8845007"/>
            <a:ext cx="384479" cy="247359"/>
          </a:xfrm>
        </p:spPr>
        <p:txBody>
          <a:bodyPr/>
          <a:lstStyle/>
          <a:p>
            <a:pPr algn="ctr"/>
            <a:fld id="{D57F1E4F-1CFF-5643-939E-217C01CDF565}" type="slidenum">
              <a:rPr lang="en-US" sz="10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3</a:t>
            </a:fld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0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26AC33-8015-4974-BBD0-60D9426B75E1}"/>
              </a:ext>
            </a:extLst>
          </p:cNvPr>
          <p:cNvSpPr txBox="1">
            <a:spLocks/>
          </p:cNvSpPr>
          <p:nvPr/>
        </p:nvSpPr>
        <p:spPr>
          <a:xfrm>
            <a:off x="571683" y="1687151"/>
            <a:ext cx="4885688" cy="69427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Conducta antisoborno</a:t>
            </a:r>
          </a:p>
        </p:txBody>
      </p:sp>
      <p:sp>
        <p:nvSpPr>
          <p:cNvPr id="4" name="Marcador de texto 6">
            <a:extLst>
              <a:ext uri="{FF2B5EF4-FFF2-40B4-BE49-F238E27FC236}">
                <a16:creationId xmlns:a16="http://schemas.microsoft.com/office/drawing/2014/main" id="{BAB1118D-4889-475C-BC5C-23F7CAB4DAF4}"/>
              </a:ext>
            </a:extLst>
          </p:cNvPr>
          <p:cNvSpPr txBox="1">
            <a:spLocks/>
          </p:cNvSpPr>
          <p:nvPr/>
        </p:nvSpPr>
        <p:spPr>
          <a:xfrm>
            <a:off x="570137" y="2497288"/>
            <a:ext cx="4885689" cy="5647319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deben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actuar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manera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transparente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integra;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cualquier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forma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corrupción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extorsión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malversación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fondos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está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estrictamente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prohibida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deben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oponerse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recibir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regalos o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compensaciones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económicas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beneficio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personal. 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competencia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leal es un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prerequisito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fundamental,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acuerdos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comerciales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perjudican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competencia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están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estrictamente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prohibidos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Se debe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informar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cualquier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conflicto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intereses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significativo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Se debe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cumplir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 con los derechos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propiedad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intelectual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terceros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proteger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información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personales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socios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comerciales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97D3141-49AE-414D-BEEA-A0FBD2B27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28" y="145533"/>
            <a:ext cx="1371600" cy="134961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46690BC-1141-47A1-83B4-EC67156FE029}"/>
              </a:ext>
            </a:extLst>
          </p:cNvPr>
          <p:cNvSpPr txBox="1"/>
          <p:nvPr/>
        </p:nvSpPr>
        <p:spPr>
          <a:xfrm>
            <a:off x="2042813" y="8781143"/>
            <a:ext cx="29936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3D86381-131E-4EEE-8B79-BF340FE0A543}"/>
              </a:ext>
            </a:extLst>
          </p:cNvPr>
          <p:cNvCxnSpPr>
            <a:cxnSpLocks/>
          </p:cNvCxnSpPr>
          <p:nvPr/>
        </p:nvCxnSpPr>
        <p:spPr>
          <a:xfrm>
            <a:off x="642024" y="2265567"/>
            <a:ext cx="4684719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DB398AC-90DD-4214-BC98-07609547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99883" y="8781143"/>
            <a:ext cx="384479" cy="259359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4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931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5C722E34-9070-48ED-B7BF-85343D364B1F}"/>
              </a:ext>
            </a:extLst>
          </p:cNvPr>
          <p:cNvSpPr txBox="1">
            <a:spLocks/>
          </p:cNvSpPr>
          <p:nvPr/>
        </p:nvSpPr>
        <p:spPr>
          <a:xfrm>
            <a:off x="493301" y="1605501"/>
            <a:ext cx="5058231" cy="886278"/>
          </a:xfrm>
          <a:prstGeom prst="rect">
            <a:avLst/>
          </a:prstGeom>
        </p:spPr>
        <p:txBody>
          <a:bodyPr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6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Compromiso de no lavado de dinero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3F67F557-3CDB-4761-A001-35CAB6026183}"/>
              </a:ext>
            </a:extLst>
          </p:cNvPr>
          <p:cNvSpPr txBox="1">
            <a:spLocks/>
          </p:cNvSpPr>
          <p:nvPr/>
        </p:nvSpPr>
        <p:spPr>
          <a:xfrm>
            <a:off x="609294" y="2672867"/>
            <a:ext cx="4936306" cy="4334626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socios comerciales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oponerse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firmemente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las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lavado de dinero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garantizar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rastrea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cada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económica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financiera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permitan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origen de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carta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no lavado de dinero 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firmada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manifestar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que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poseen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carácter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licito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cuenta con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políticas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prevenir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provenientes del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terrorismo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delincuencia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organizada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ademas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_tradnl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a la fecha su sociedad anónima, sus accionistas, administradores y representantes legales no han estado vinculados con actividades ilícitas, ni sujetos a proceso legal alguno relacionado con delitos de lavado de dinero o financiamiento al terrorismo.</a:t>
            </a:r>
            <a:endParaRPr lang="es-MX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 3" charset="2"/>
              <a:buAutoNum type="arabicPeriod"/>
            </a:pP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0638999-7CE6-4182-81C8-FDAEDD537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78" y="116112"/>
            <a:ext cx="1371600" cy="13716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1ABCC6D-904C-4786-B53B-51B021AA9CBB}"/>
              </a:ext>
            </a:extLst>
          </p:cNvPr>
          <p:cNvSpPr txBox="1"/>
          <p:nvPr/>
        </p:nvSpPr>
        <p:spPr>
          <a:xfrm>
            <a:off x="3083378" y="8825661"/>
            <a:ext cx="2025651" cy="23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06C810E-9D51-41F9-AE7E-CEBC4AEC5CF7}"/>
              </a:ext>
            </a:extLst>
          </p:cNvPr>
          <p:cNvCxnSpPr>
            <a:cxnSpLocks/>
          </p:cNvCxnSpPr>
          <p:nvPr/>
        </p:nvCxnSpPr>
        <p:spPr>
          <a:xfrm>
            <a:off x="615225" y="2532965"/>
            <a:ext cx="4936307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F2D1C78-2EFC-40C2-B8FB-C805BB3F3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01756" y="8825661"/>
            <a:ext cx="384479" cy="290285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5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78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A5CE7B8-293E-4BF0-A568-0950D953496C}"/>
              </a:ext>
            </a:extLst>
          </p:cNvPr>
          <p:cNvSpPr txBox="1">
            <a:spLocks/>
          </p:cNvSpPr>
          <p:nvPr/>
        </p:nvSpPr>
        <p:spPr>
          <a:xfrm>
            <a:off x="425850" y="1637767"/>
            <a:ext cx="5452435" cy="653206"/>
          </a:xfrm>
          <a:prstGeom prst="rect">
            <a:avLst/>
          </a:prstGeom>
        </p:spPr>
        <p:txBody>
          <a:bodyPr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600" b="1" dirty="0" err="1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Protección</a:t>
            </a:r>
            <a:r>
              <a:rPr lang="en-US" sz="26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medio </a:t>
            </a:r>
            <a:r>
              <a:rPr lang="en-US" sz="2600" b="1" dirty="0" err="1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endParaRPr lang="en-US" sz="2600" b="1" dirty="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658E0935-196B-4954-99F9-F0FA3EACE502}"/>
              </a:ext>
            </a:extLst>
          </p:cNvPr>
          <p:cNvSpPr txBox="1">
            <a:spLocks/>
          </p:cNvSpPr>
          <p:nvPr/>
        </p:nvSpPr>
        <p:spPr>
          <a:xfrm>
            <a:off x="462585" y="2357746"/>
            <a:ext cx="5067803" cy="4138529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lo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posible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optimizar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uso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recursos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naturales para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reducir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emisiones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contaminan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el medio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emisiones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gases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responsables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Usar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sugerir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materiales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servicios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tengan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cuenta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impactos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ambientales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Gestionar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adecuadamente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conformidad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con las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leyes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aplicables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el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tratamiento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eliminación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residuos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Evitar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uso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sustancias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prohibidas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(es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decir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CMR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mutágenos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cancerígenos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tóxicos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reproducción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manejar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adecuadamente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 las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sustancias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potencialmente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peligrosas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Adoptar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procedimientos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logísticos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optimizados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minimicen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impactos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ambientales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A7475EA-4CD6-4821-80AE-04C528734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66" y="326786"/>
            <a:ext cx="1371600" cy="106993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FB05C2-F73F-42CA-BE10-1AE1829DCDBF}"/>
              </a:ext>
            </a:extLst>
          </p:cNvPr>
          <p:cNvSpPr txBox="1"/>
          <p:nvPr/>
        </p:nvSpPr>
        <p:spPr>
          <a:xfrm>
            <a:off x="2115383" y="8839201"/>
            <a:ext cx="29646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E25E38D9-463F-44BB-930E-DB0B652841D5}"/>
              </a:ext>
            </a:extLst>
          </p:cNvPr>
          <p:cNvCxnSpPr>
            <a:cxnSpLocks/>
          </p:cNvCxnSpPr>
          <p:nvPr/>
        </p:nvCxnSpPr>
        <p:spPr>
          <a:xfrm>
            <a:off x="500451" y="2218521"/>
            <a:ext cx="5001801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725D8D7-93B8-405B-A29D-8543B00F0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45289" y="8839201"/>
            <a:ext cx="384479" cy="291250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6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778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2A8848-CA04-4E0C-9E81-1B88B39E58B2}"/>
              </a:ext>
            </a:extLst>
          </p:cNvPr>
          <p:cNvSpPr txBox="1">
            <a:spLocks/>
          </p:cNvSpPr>
          <p:nvPr/>
        </p:nvSpPr>
        <p:spPr>
          <a:xfrm>
            <a:off x="491168" y="1764045"/>
            <a:ext cx="4760786" cy="69427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sz="2800" b="1" dirty="0" err="1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28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r>
              <a:rPr lang="en-US" sz="28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sano</a:t>
            </a:r>
            <a:endParaRPr lang="en-US" sz="2800" b="1" dirty="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texto 6">
            <a:extLst>
              <a:ext uri="{FF2B5EF4-FFF2-40B4-BE49-F238E27FC236}">
                <a16:creationId xmlns:a16="http://schemas.microsoft.com/office/drawing/2014/main" id="{C0AFCABE-5E72-499B-9AA7-14F98605D68E}"/>
              </a:ext>
            </a:extLst>
          </p:cNvPr>
          <p:cNvSpPr txBox="1">
            <a:spLocks/>
          </p:cNvSpPr>
          <p:nvPr/>
        </p:nvSpPr>
        <p:spPr>
          <a:xfrm>
            <a:off x="489161" y="2482668"/>
            <a:ext cx="5096832" cy="5539312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relajada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productiva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un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lugar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donde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sientan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apreciados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valorados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hará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eficiencia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hostigamiento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actitudes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temor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dominio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intimidación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ausentes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laboral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Compromiso con la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excelencia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imposición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el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compañerismo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honesta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sincera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trato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honesto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respetuoso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constructivas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entre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recreativas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fomentar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por medio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corporativos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que los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agradable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sus horas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descanso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ascenso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capacitación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ofrecer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avanzar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profesionalmente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mejorar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sus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colaboradores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Imagen 6" descr="Imagen que contiene imágenes prediseñadas&#10;&#10;Descripción generada automáticamente">
            <a:extLst>
              <a:ext uri="{FF2B5EF4-FFF2-40B4-BE49-F238E27FC236}">
                <a16:creationId xmlns:a16="http://schemas.microsoft.com/office/drawing/2014/main" id="{97667B6E-5027-4A70-8192-624A04988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13" y="227755"/>
            <a:ext cx="1371600" cy="13716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ED4E2C2-E43F-4386-BDBC-44A29EBFB861}"/>
              </a:ext>
            </a:extLst>
          </p:cNvPr>
          <p:cNvSpPr txBox="1"/>
          <p:nvPr/>
        </p:nvSpPr>
        <p:spPr>
          <a:xfrm>
            <a:off x="2871561" y="8792219"/>
            <a:ext cx="22081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864CDFE2-256A-4538-9D16-5B82BDF7A8CD}"/>
              </a:ext>
            </a:extLst>
          </p:cNvPr>
          <p:cNvCxnSpPr>
            <a:cxnSpLocks/>
          </p:cNvCxnSpPr>
          <p:nvPr/>
        </p:nvCxnSpPr>
        <p:spPr>
          <a:xfrm>
            <a:off x="528141" y="2343793"/>
            <a:ext cx="4914716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7731A2C-C080-403F-B162-F79DC26EA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05338" y="8792219"/>
            <a:ext cx="384479" cy="230832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7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1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86DD29A-DB94-40C8-B11F-5519C430F186}"/>
              </a:ext>
            </a:extLst>
          </p:cNvPr>
          <p:cNvSpPr txBox="1"/>
          <p:nvPr/>
        </p:nvSpPr>
        <p:spPr>
          <a:xfrm>
            <a:off x="359826" y="632604"/>
            <a:ext cx="4997513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Firmando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el presente Código de ética, el empleado o socio comercial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acepta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que ha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leído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principios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mencionados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anteriormente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se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compromete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llevarlos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cabo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difundirlos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cadena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suministro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D9104DD-ADCE-46F1-B583-7C0E16F00BC6}"/>
              </a:ext>
            </a:extLst>
          </p:cNvPr>
          <p:cNvSpPr txBox="1"/>
          <p:nvPr/>
        </p:nvSpPr>
        <p:spPr>
          <a:xfrm>
            <a:off x="451667" y="2209919"/>
            <a:ext cx="4919739" cy="2292935"/>
          </a:xfrm>
          <a:prstGeom prst="rect">
            <a:avLst/>
          </a:prstGeom>
          <a:ln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Empresa: ______________________________________________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Dirección: ______________________________________________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Nombre: _______________________________________________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Representante Legal: 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Firma: _________________________________________________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Fecha: ________________________________________________</a:t>
            </a:r>
          </a:p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BB006D4-F29C-4DB8-A7FB-E23661A2D0F4}"/>
              </a:ext>
            </a:extLst>
          </p:cNvPr>
          <p:cNvCxnSpPr>
            <a:cxnSpLocks/>
          </p:cNvCxnSpPr>
          <p:nvPr/>
        </p:nvCxnSpPr>
        <p:spPr>
          <a:xfrm>
            <a:off x="437600" y="1886747"/>
            <a:ext cx="4876197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7289F74-B8FC-4F5C-A887-68D7986ED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74319" y="8804261"/>
            <a:ext cx="384479" cy="253629"/>
          </a:xfrm>
        </p:spPr>
        <p:txBody>
          <a:bodyPr/>
          <a:lstStyle/>
          <a:p>
            <a:pPr algn="ctr"/>
            <a:fld id="{D57F1E4F-1CFF-5643-939E-217C01CDF565}" type="slidenum">
              <a:rPr 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8</a:t>
            </a:fld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557F076-2959-405B-89B0-DE2F3B487423}"/>
              </a:ext>
            </a:extLst>
          </p:cNvPr>
          <p:cNvSpPr txBox="1"/>
          <p:nvPr/>
        </p:nvSpPr>
        <p:spPr>
          <a:xfrm>
            <a:off x="2887899" y="8804262"/>
            <a:ext cx="22081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SDS-CAL-PO-002, Rev.00</a:t>
            </a:r>
          </a:p>
        </p:txBody>
      </p:sp>
    </p:spTree>
    <p:extLst>
      <p:ext uri="{BB962C8B-B14F-4D97-AF65-F5344CB8AC3E}">
        <p14:creationId xmlns:p14="http://schemas.microsoft.com/office/powerpoint/2010/main" val="136287766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621</TotalTime>
  <Words>1019</Words>
  <Application>Microsoft Office PowerPoint</Application>
  <PresentationFormat>Carta (216 x 279 mm)</PresentationFormat>
  <Paragraphs>78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Faceta</vt:lpstr>
      <vt:lpstr>Código de ética</vt:lpstr>
      <vt:lpstr>Presentación de PowerPoint</vt:lpstr>
      <vt:lpstr>Trabajo y derechos humanos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Código de ética</dc:title>
  <dc:creator>Sandra Martinez</dc:creator>
  <cp:lastModifiedBy>SEGURIDAD-CALIDAD</cp:lastModifiedBy>
  <cp:revision>48</cp:revision>
  <dcterms:created xsi:type="dcterms:W3CDTF">2019-09-30T00:48:58Z</dcterms:created>
  <dcterms:modified xsi:type="dcterms:W3CDTF">2020-11-24T16:33:50Z</dcterms:modified>
</cp:coreProperties>
</file>